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09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0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2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9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22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91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62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84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81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10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BA0EE-5F69-48B6-9377-CE1C5C9144FB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B68CF-4CBB-462B-A74C-FC983952B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52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533" y="-287867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45" y="1007533"/>
            <a:ext cx="4143375" cy="426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27777" y="4176574"/>
            <a:ext cx="4691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Дополнение</a:t>
            </a:r>
          </a:p>
          <a:p>
            <a:r>
              <a:rPr lang="ru-RU" sz="5400" dirty="0" smtClean="0">
                <a:solidFill>
                  <a:srgbClr val="FF0000"/>
                </a:solidFill>
              </a:rPr>
              <a:t>К фото 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77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Viktor</dc:creator>
  <cp:lastModifiedBy>Viktor</cp:lastModifiedBy>
  <cp:revision>2</cp:revision>
  <dcterms:created xsi:type="dcterms:W3CDTF">2016-01-26T08:51:59Z</dcterms:created>
  <dcterms:modified xsi:type="dcterms:W3CDTF">2016-01-26T08:58:12Z</dcterms:modified>
</cp:coreProperties>
</file>